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0"/>
  </p:notesMasterIdLst>
  <p:sldIdLst>
    <p:sldId id="256" r:id="rId2"/>
    <p:sldId id="260" r:id="rId3"/>
    <p:sldId id="264" r:id="rId4"/>
    <p:sldId id="262" r:id="rId5"/>
    <p:sldId id="265" r:id="rId6"/>
    <p:sldId id="259" r:id="rId7"/>
    <p:sldId id="258" r:id="rId8"/>
    <p:sldId id="257" r:id="rId9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464"/>
    <p:restoredTop sz="94694"/>
  </p:normalViewPr>
  <p:slideViewPr>
    <p:cSldViewPr snapToGrid="0" snapToObjects="1">
      <p:cViewPr varScale="1">
        <p:scale>
          <a:sx n="85" d="100"/>
          <a:sy n="85" d="100"/>
        </p:scale>
        <p:origin x="108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561452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877432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829471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与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文本"/>
          <p:cNvSpPr txBox="1"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r>
              <a:t>标题文本</a:t>
            </a:r>
          </a:p>
        </p:txBody>
      </p:sp>
      <p:sp>
        <p:nvSpPr>
          <p:cNvPr id="12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1270000" y="50419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引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>
            <a:spLocks noGrp="1"/>
          </p:cNvSpPr>
          <p:nvPr>
            <p:ph type="body" sz="quarter" idx="13"/>
          </p:nvPr>
        </p:nvSpPr>
        <p:spPr>
          <a:xfrm>
            <a:off x="1270000" y="6362700"/>
            <a:ext cx="10464800" cy="461366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 i="1"/>
            </a:lvl1pPr>
          </a:lstStyle>
          <a:p>
            <a:r>
              <a:t>–Johnny Appleseed</a:t>
            </a:r>
          </a:p>
        </p:txBody>
      </p:sp>
      <p:sp>
        <p:nvSpPr>
          <p:cNvPr id="94" name="“在此键入引文。”"/>
          <p:cNvSpPr txBox="1">
            <a:spLocks noGrp="1"/>
          </p:cNvSpPr>
          <p:nvPr>
            <p:ph type="body" sz="quarter" idx="14"/>
          </p:nvPr>
        </p:nvSpPr>
        <p:spPr>
          <a:xfrm>
            <a:off x="1270000" y="4216400"/>
            <a:ext cx="10464800" cy="7112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4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“在此键入引文。”</a:t>
            </a:r>
          </a:p>
        </p:txBody>
      </p:sp>
      <p:sp>
        <p:nvSpPr>
          <p:cNvPr id="9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图像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水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图像"/>
          <p:cNvSpPr>
            <a:spLocks noGrp="1"/>
          </p:cNvSpPr>
          <p:nvPr>
            <p:ph type="pic" idx="13"/>
          </p:nvPr>
        </p:nvSpPr>
        <p:spPr>
          <a:xfrm>
            <a:off x="1625600" y="673100"/>
            <a:ext cx="9753600" cy="5905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标题文本"/>
          <p:cNvSpPr txBox="1">
            <a:spLocks noGrp="1"/>
          </p:cNvSpPr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r>
              <a:t>标题文本</a:t>
            </a:r>
          </a:p>
        </p:txBody>
      </p:sp>
      <p:sp>
        <p:nvSpPr>
          <p:cNvPr id="22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1270000" y="81534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 - 居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标题文本"/>
          <p:cNvSpPr txBox="1">
            <a:spLocks noGrp="1"/>
          </p:cNvSpPr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垂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图像"/>
          <p:cNvSpPr>
            <a:spLocks noGrp="1"/>
          </p:cNvSpPr>
          <p:nvPr>
            <p:ph type="pic" sz="half" idx="13"/>
          </p:nvPr>
        </p:nvSpPr>
        <p:spPr>
          <a:xfrm>
            <a:off x="6718300" y="635000"/>
            <a:ext cx="5334000" cy="8216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标题文本"/>
          <p:cNvSpPr txBox="1">
            <a:spLocks noGrp="1"/>
          </p:cNvSpPr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标题文本</a:t>
            </a:r>
          </a:p>
        </p:txBody>
      </p:sp>
      <p:sp>
        <p:nvSpPr>
          <p:cNvPr id="40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952500" y="4724400"/>
            <a:ext cx="5334000" cy="4114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 - 顶部对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4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57" name="正文级别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8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、项目符号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图像"/>
          <p:cNvSpPr>
            <a:spLocks noGrp="1"/>
          </p:cNvSpPr>
          <p:nvPr>
            <p:ph type="pic" sz="half" idx="13"/>
          </p:nvPr>
        </p:nvSpPr>
        <p:spPr>
          <a:xfrm>
            <a:off x="6718300" y="25908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67" name="正文级别 1…"/>
          <p:cNvSpPr txBox="1">
            <a:spLocks noGrp="1"/>
          </p:cNvSpPr>
          <p:nvPr>
            <p:ph type="body" sz="half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68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6328884" y="9296400"/>
            <a:ext cx="340259" cy="342900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正文级别 1…"/>
          <p:cNvSpPr txBox="1">
            <a:spLocks noGrp="1"/>
          </p:cNvSpPr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6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3 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图像"/>
          <p:cNvSpPr>
            <a:spLocks noGrp="1"/>
          </p:cNvSpPr>
          <p:nvPr>
            <p:ph type="pic" sz="quarter" idx="13"/>
          </p:nvPr>
        </p:nvSpPr>
        <p:spPr>
          <a:xfrm>
            <a:off x="6718300" y="50927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图像"/>
          <p:cNvSpPr>
            <a:spLocks noGrp="1"/>
          </p:cNvSpPr>
          <p:nvPr>
            <p:ph type="pic" sz="quarter" idx="14"/>
          </p:nvPr>
        </p:nvSpPr>
        <p:spPr>
          <a:xfrm>
            <a:off x="6718300" y="8890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图像"/>
          <p:cNvSpPr>
            <a:spLocks noGrp="1"/>
          </p:cNvSpPr>
          <p:nvPr>
            <p:ph type="pic" sz="half" idx="15"/>
          </p:nvPr>
        </p:nvSpPr>
        <p:spPr>
          <a:xfrm>
            <a:off x="952500" y="889000"/>
            <a:ext cx="5334000" cy="7975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文本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标题文本</a:t>
            </a:r>
          </a:p>
        </p:txBody>
      </p:sp>
      <p:sp>
        <p:nvSpPr>
          <p:cNvPr id="3" name="正文级别 1…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6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标题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0" name="正文"/>
          <p:cNvSpPr txBox="1"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A2EFCA1-D4B5-EB42-9DDB-4ABB74730D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05"/>
          <a:stretch/>
        </p:blipFill>
        <p:spPr>
          <a:xfrm>
            <a:off x="0" y="-4185"/>
            <a:ext cx="13004800" cy="975778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CD2DE0D-4707-3B46-A561-30D4EDFC8F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3219"/>
          <a:stretch/>
        </p:blipFill>
        <p:spPr>
          <a:xfrm>
            <a:off x="1" y="0"/>
            <a:ext cx="5083444" cy="9757785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图片占位符 1">
            <a:extLst>
              <a:ext uri="{FF2B5EF4-FFF2-40B4-BE49-F238E27FC236}">
                <a16:creationId xmlns:a16="http://schemas.microsoft.com/office/drawing/2014/main" id="{4371063B-52BD-AD45-AD60-379323FF217A}"/>
              </a:ext>
            </a:extLst>
          </p:cNvPr>
          <p:cNvSpPr>
            <a:spLocks noGrp="1"/>
          </p:cNvSpPr>
          <p:nvPr>
            <p:ph type="pic" idx="13"/>
          </p:nvPr>
        </p:nvSpPr>
        <p:spPr/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A92AB224-1624-0F43-92DA-10039DF32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1D8FC72-F992-2A47-B99A-B6EBA352E68F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1D7B858-1E04-4349-9D39-331EAA1DDD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39019" y="0"/>
            <a:ext cx="13843819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720443"/>
      </p:ext>
    </p:extLst>
  </p:cSld>
  <p:clrMapOvr>
    <a:masterClrMapping/>
  </p:clrMapOvr>
  <p:transition spd="med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图片占位符 1">
            <a:extLst>
              <a:ext uri="{FF2B5EF4-FFF2-40B4-BE49-F238E27FC236}">
                <a16:creationId xmlns:a16="http://schemas.microsoft.com/office/drawing/2014/main" id="{F53F36B6-8A98-8440-8257-DD8C7B998289}"/>
              </a:ext>
            </a:extLst>
          </p:cNvPr>
          <p:cNvSpPr>
            <a:spLocks noGrp="1"/>
          </p:cNvSpPr>
          <p:nvPr>
            <p:ph type="pic" idx="13"/>
          </p:nvPr>
        </p:nvSpPr>
        <p:spPr/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AE410E87-5611-534C-A179-EE71C3550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F88FFBF-670A-374D-9154-183DFFFE6E6C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0678752-4A49-0B4A-9BEC-7CCC3357E4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87" r="3933"/>
          <a:stretch/>
        </p:blipFill>
        <p:spPr>
          <a:xfrm>
            <a:off x="-1" y="0"/>
            <a:ext cx="13004801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74077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图片占位符 1">
            <a:extLst>
              <a:ext uri="{FF2B5EF4-FFF2-40B4-BE49-F238E27FC236}">
                <a16:creationId xmlns:a16="http://schemas.microsoft.com/office/drawing/2014/main" id="{F3711761-EE3B-5244-9519-A7C66E7CE742}"/>
              </a:ext>
            </a:extLst>
          </p:cNvPr>
          <p:cNvSpPr>
            <a:spLocks noGrp="1"/>
          </p:cNvSpPr>
          <p:nvPr>
            <p:ph type="pic" idx="13"/>
          </p:nvPr>
        </p:nvSpPr>
        <p:spPr/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5628F996-CADF-434D-8759-112E6FBDE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87633A4-D920-FD43-B04B-3C32C245AFFA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0A2B298-35D6-3645-91AD-55AB04B352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36944" y="0"/>
            <a:ext cx="13841743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924551"/>
      </p:ext>
    </p:extLst>
  </p:cSld>
  <p:clrMapOvr>
    <a:masterClrMapping/>
  </p:clrMapOvr>
  <p:transition spd="med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图片占位符 1">
            <a:extLst>
              <a:ext uri="{FF2B5EF4-FFF2-40B4-BE49-F238E27FC236}">
                <a16:creationId xmlns:a16="http://schemas.microsoft.com/office/drawing/2014/main" id="{9D54C48F-6C22-DB40-9B37-2C0B5605F3DD}"/>
              </a:ext>
            </a:extLst>
          </p:cNvPr>
          <p:cNvSpPr>
            <a:spLocks noGrp="1"/>
          </p:cNvSpPr>
          <p:nvPr>
            <p:ph type="pic" idx="13"/>
          </p:nvPr>
        </p:nvSpPr>
        <p:spPr/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472E3554-8C36-2B43-9ABF-6398FE0C9B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282FE44-18F2-B04F-9CAB-EFC1031DB85E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8DACB1D-B089-054F-88BA-D962CEBE04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749"/>
          <a:stretch/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634823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图片占位符 1">
            <a:extLst>
              <a:ext uri="{FF2B5EF4-FFF2-40B4-BE49-F238E27FC236}">
                <a16:creationId xmlns:a16="http://schemas.microsoft.com/office/drawing/2014/main" id="{B9E64D1A-320D-3646-8028-FC723E2C5F56}"/>
              </a:ext>
            </a:extLst>
          </p:cNvPr>
          <p:cNvSpPr>
            <a:spLocks noGrp="1"/>
          </p:cNvSpPr>
          <p:nvPr>
            <p:ph type="pic" idx="13"/>
          </p:nvPr>
        </p:nvSpPr>
        <p:spPr/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D2F1B87A-18C2-554B-9757-280BF29A7B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E50B6B7-F7B1-DA4F-8B2F-14DF06C39EEF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B490B2A-C4C5-7A4B-B76E-3C7E7567A6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23221" y="0"/>
            <a:ext cx="13828021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787739"/>
      </p:ext>
    </p:extLst>
  </p:cSld>
  <p:clrMapOvr>
    <a:masterClrMapping/>
  </p:clrMapOvr>
  <p:transition spd="med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图片占位符 1">
            <a:extLst>
              <a:ext uri="{FF2B5EF4-FFF2-40B4-BE49-F238E27FC236}">
                <a16:creationId xmlns:a16="http://schemas.microsoft.com/office/drawing/2014/main" id="{6A364011-5CF5-DA4C-80DB-6EDB77B30B97}"/>
              </a:ext>
            </a:extLst>
          </p:cNvPr>
          <p:cNvSpPr>
            <a:spLocks noGrp="1"/>
          </p:cNvSpPr>
          <p:nvPr>
            <p:ph type="pic" idx="13"/>
          </p:nvPr>
        </p:nvSpPr>
        <p:spPr/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2C6CF5AA-A1BC-FD4E-A2BB-70C097D5A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FDA6FCD-97BC-4241-8FFC-5B63ADB52A35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B5ECA08-45E4-E341-B692-02630FF875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09"/>
          <a:stretch/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210948"/>
      </p:ext>
    </p:extLst>
  </p:cSld>
  <p:clrMapOvr>
    <a:masterClrMapping/>
  </p:clrMapOvr>
  <p:transition spd="med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图片占位符 1">
            <a:extLst>
              <a:ext uri="{FF2B5EF4-FFF2-40B4-BE49-F238E27FC236}">
                <a16:creationId xmlns:a16="http://schemas.microsoft.com/office/drawing/2014/main" id="{3DD289DE-B84A-2545-AF05-35611FDE3F50}"/>
              </a:ext>
            </a:extLst>
          </p:cNvPr>
          <p:cNvSpPr>
            <a:spLocks noGrp="1"/>
          </p:cNvSpPr>
          <p:nvPr>
            <p:ph type="pic" idx="13"/>
          </p:nvPr>
        </p:nvSpPr>
        <p:spPr/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84D71AE9-2387-0B4C-934F-D9DE40508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E23BD03-2497-6846-AE19-13BC13F1197A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2E27312-4F20-4545-AFA4-F023FC49FC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43280" y="0"/>
            <a:ext cx="1384808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285491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</TotalTime>
  <Words>0</Words>
  <Application>Microsoft Macintosh PowerPoint</Application>
  <PresentationFormat>自定义</PresentationFormat>
  <Paragraphs>0</Paragraphs>
  <Slides>8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4" baseType="lpstr">
      <vt:lpstr>Helvetica Light</vt:lpstr>
      <vt:lpstr>Helvetica Neue</vt:lpstr>
      <vt:lpstr>Helvetica Neue Light</vt:lpstr>
      <vt:lpstr>Helvetica Neue Medium</vt:lpstr>
      <vt:lpstr>Helvetica Neue Thin</vt:lpstr>
      <vt:lpstr>White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cp:lastModifiedBy>YU XIANG CHEN</cp:lastModifiedBy>
  <cp:revision>9</cp:revision>
  <dcterms:modified xsi:type="dcterms:W3CDTF">2021-10-26T13:53:28Z</dcterms:modified>
</cp:coreProperties>
</file>